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59" r:id="rId4"/>
    <p:sldId id="269" r:id="rId5"/>
    <p:sldId id="270" r:id="rId6"/>
    <p:sldId id="271" r:id="rId7"/>
    <p:sldId id="260" r:id="rId8"/>
    <p:sldId id="272" r:id="rId9"/>
    <p:sldId id="264" r:id="rId10"/>
    <p:sldId id="261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jEvClpo3+vgbS9Mai1pr7/177H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431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326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889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21" name="Google Shape;12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21" name="Google Shape;12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345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CIERRE: EL CIERRE DEBERÁ SER DISEÑADO POR CADA INSTITUCIÓN DE ACUERDO AL MODELO</a:t>
            </a: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;p1">
            <a:extLst>
              <a:ext uri="{FF2B5EF4-FFF2-40B4-BE49-F238E27FC236}">
                <a16:creationId xmlns:a16="http://schemas.microsoft.com/office/drawing/2014/main" id="{3FEEAA9E-411B-4D90-AEE8-79DBF7F37BC3}"/>
              </a:ext>
            </a:extLst>
          </p:cNvPr>
          <p:cNvSpPr txBox="1"/>
          <p:nvPr/>
        </p:nvSpPr>
        <p:spPr>
          <a:xfrm>
            <a:off x="1054297" y="1804980"/>
            <a:ext cx="9256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EC" sz="8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Título </a:t>
            </a:r>
            <a:endParaRPr sz="1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54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4D2CA89E-FD8F-4BE2-8717-E4CB0D2B45F0}"/>
              </a:ext>
            </a:extLst>
          </p:cNvPr>
          <p:cNvSpPr txBox="1"/>
          <p:nvPr/>
        </p:nvSpPr>
        <p:spPr>
          <a:xfrm>
            <a:off x="912014" y="2274308"/>
            <a:ext cx="481754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EC" sz="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presentación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00;p2">
            <a:extLst>
              <a:ext uri="{FF2B5EF4-FFF2-40B4-BE49-F238E27FC236}">
                <a16:creationId xmlns:a16="http://schemas.microsoft.com/office/drawing/2014/main" id="{8034ED92-4834-4078-9702-A80020172541}"/>
              </a:ext>
            </a:extLst>
          </p:cNvPr>
          <p:cNvSpPr txBox="1"/>
          <p:nvPr/>
        </p:nvSpPr>
        <p:spPr>
          <a:xfrm>
            <a:off x="912014" y="1746216"/>
            <a:ext cx="481754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EC" sz="5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Título de la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667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72505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b="0" i="0" u="none" strike="noStrike" cap="none" dirty="0">
                <a:solidFill>
                  <a:srgbClr val="32266B"/>
                </a:solidFill>
                <a:latin typeface="Arial"/>
                <a:ea typeface="Arial"/>
                <a:cs typeface="Arial"/>
                <a:sym typeface="Arial"/>
              </a:rPr>
              <a:t>Título de la diapositiva</a:t>
            </a:r>
            <a:endParaRPr sz="2800" b="0" i="0" u="none" strike="noStrike" cap="none" dirty="0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72505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b="0" i="0" u="none" strike="noStrike" cap="none" dirty="0">
                <a:solidFill>
                  <a:srgbClr val="32266B"/>
                </a:solidFill>
                <a:latin typeface="Arial"/>
                <a:ea typeface="Arial"/>
                <a:cs typeface="Arial"/>
                <a:sym typeface="Arial"/>
              </a:rPr>
              <a:t>Título de la diapositiva</a:t>
            </a:r>
            <a:endParaRPr sz="2800" b="0" i="0" u="none" strike="noStrike" cap="none" dirty="0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77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72505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b="0" i="0" u="none" strike="noStrike" cap="none" dirty="0">
                <a:solidFill>
                  <a:srgbClr val="32266B"/>
                </a:solidFill>
                <a:latin typeface="Arial"/>
                <a:ea typeface="Arial"/>
                <a:cs typeface="Arial"/>
                <a:sym typeface="Arial"/>
              </a:rPr>
              <a:t>Título de la diapositiva</a:t>
            </a:r>
            <a:endParaRPr sz="2800" b="0" i="0" u="none" strike="noStrike" cap="none" dirty="0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939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72505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b="0" i="0" u="none" strike="noStrike" cap="none" dirty="0">
                <a:solidFill>
                  <a:srgbClr val="32266B"/>
                </a:solidFill>
                <a:latin typeface="Arial"/>
                <a:ea typeface="Arial"/>
                <a:cs typeface="Arial"/>
                <a:sym typeface="Arial"/>
              </a:rPr>
              <a:t>Título de la diapositiva</a:t>
            </a:r>
            <a:endParaRPr sz="2800" b="0" i="0" u="none" strike="noStrike" cap="none" dirty="0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167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72505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Título de la diapositiva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267095" y="6131333"/>
            <a:ext cx="479555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C" b="1" dirty="0">
                <a:solidFill>
                  <a:schemeClr val="lt1"/>
                </a:solidFill>
              </a:rPr>
              <a:t>Empresa Eléctrica Regional del Sur S.A.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72505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Título de la diapositiva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267095" y="6131333"/>
            <a:ext cx="479555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C" b="1" dirty="0">
                <a:solidFill>
                  <a:schemeClr val="lt1"/>
                </a:solidFill>
              </a:rPr>
              <a:t>Empresa Eléctrica Regional del Sur S.A.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521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838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145</Words>
  <Application>Microsoft Office PowerPoint</Application>
  <PresentationFormat>Panorámica</PresentationFormat>
  <Paragraphs>24</Paragraphs>
  <Slides>10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cajasmarcia@gmail.com</dc:creator>
  <cp:lastModifiedBy>Moisés López</cp:lastModifiedBy>
  <cp:revision>5</cp:revision>
  <dcterms:created xsi:type="dcterms:W3CDTF">2021-05-27T23:45:58Z</dcterms:created>
  <dcterms:modified xsi:type="dcterms:W3CDTF">2024-06-07T19:11:48Z</dcterms:modified>
</cp:coreProperties>
</file>