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1" r:id="rId9"/>
  </p:sldIdLst>
  <p:sldSz cx="24382413" cy="13716000"/>
  <p:notesSz cx="6858000" cy="9144000"/>
  <p:defaultTextStyle>
    <a:defPPr>
      <a:defRPr lang="es-EC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835-CF85-4507-852C-2391E4A4CE4B}" type="datetimeFigureOut">
              <a:rPr lang="es-EC" smtClean="0"/>
              <a:t>29/9/2020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580E-371C-431A-BFF7-79EF45A629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695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835-CF85-4507-852C-2391E4A4CE4B}" type="datetimeFigureOut">
              <a:rPr lang="es-EC" smtClean="0"/>
              <a:t>29/9/2020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580E-371C-431A-BFF7-79EF45A629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135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835-CF85-4507-852C-2391E4A4CE4B}" type="datetimeFigureOut">
              <a:rPr lang="es-EC" smtClean="0"/>
              <a:t>29/9/2020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580E-371C-431A-BFF7-79EF45A629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840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835-CF85-4507-852C-2391E4A4CE4B}" type="datetimeFigureOut">
              <a:rPr lang="es-EC" smtClean="0"/>
              <a:t>29/9/2020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580E-371C-431A-BFF7-79EF45A629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00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835-CF85-4507-852C-2391E4A4CE4B}" type="datetimeFigureOut">
              <a:rPr lang="es-EC" smtClean="0"/>
              <a:t>29/9/2020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580E-371C-431A-BFF7-79EF45A629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017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835-CF85-4507-852C-2391E4A4CE4B}" type="datetimeFigureOut">
              <a:rPr lang="es-EC" smtClean="0"/>
              <a:t>29/9/2020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580E-371C-431A-BFF7-79EF45A629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50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835-CF85-4507-852C-2391E4A4CE4B}" type="datetimeFigureOut">
              <a:rPr lang="es-EC" smtClean="0"/>
              <a:t>29/9/2020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580E-371C-431A-BFF7-79EF45A629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579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835-CF85-4507-852C-2391E4A4CE4B}" type="datetimeFigureOut">
              <a:rPr lang="es-EC" smtClean="0"/>
              <a:t>29/9/2020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580E-371C-431A-BFF7-79EF45A629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89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835-CF85-4507-852C-2391E4A4CE4B}" type="datetimeFigureOut">
              <a:rPr lang="es-EC" smtClean="0"/>
              <a:t>29/9/2020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580E-371C-431A-BFF7-79EF45A629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502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835-CF85-4507-852C-2391E4A4CE4B}" type="datetimeFigureOut">
              <a:rPr lang="es-EC" smtClean="0"/>
              <a:t>29/9/2020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580E-371C-431A-BFF7-79EF45A629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01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C835-CF85-4507-852C-2391E4A4CE4B}" type="datetimeFigureOut">
              <a:rPr lang="es-EC" smtClean="0"/>
              <a:t>29/9/2020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580E-371C-431A-BFF7-79EF45A629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75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C835-CF85-4507-852C-2391E4A4CE4B}" type="datetimeFigureOut">
              <a:rPr lang="es-EC" smtClean="0"/>
              <a:t>29/9/2020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580E-371C-431A-BFF7-79EF45A629E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871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092" y="6001616"/>
            <a:ext cx="11021490" cy="752475"/>
          </a:xfrm>
        </p:spPr>
        <p:txBody>
          <a:bodyPr/>
          <a:lstStyle/>
          <a:p>
            <a:pPr algn="l"/>
            <a:r>
              <a:rPr lang="es-EC" dirty="0" smtClean="0"/>
              <a:t>NOMBRE DEL CREADOR DEL PROYECTO</a:t>
            </a:r>
            <a:endParaRPr lang="es-EC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081C12-3D28-4F84-9A64-1148050FEE6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15092" y="4801287"/>
            <a:ext cx="18286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8000" b="1" dirty="0" smtClean="0">
                <a:latin typeface="Arial" charset="0"/>
                <a:ea typeface="Arial" charset="0"/>
                <a:cs typeface="Arial" charset="0"/>
              </a:rPr>
              <a:t>NOMBRE DEL PROYECTO</a:t>
            </a:r>
            <a:endParaRPr lang="es-ES_tradnl" sz="8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115092" y="6670963"/>
            <a:ext cx="11021490" cy="7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4000" dirty="0" smtClean="0"/>
              <a:t>CARGO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49393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3365" y="1392382"/>
            <a:ext cx="18286810" cy="1159454"/>
          </a:xfrm>
        </p:spPr>
        <p:txBody>
          <a:bodyPr>
            <a:normAutofit/>
          </a:bodyPr>
          <a:lstStyle/>
          <a:p>
            <a:pPr algn="l"/>
            <a:r>
              <a:rPr lang="es-EC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 EXPUESTO</a:t>
            </a:r>
            <a:endParaRPr lang="es-EC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9620" y="2551836"/>
            <a:ext cx="16965089" cy="942397"/>
          </a:xfrm>
        </p:spPr>
        <p:txBody>
          <a:bodyPr>
            <a:normAutofit/>
          </a:bodyPr>
          <a:lstStyle/>
          <a:p>
            <a:pPr algn="l"/>
            <a:r>
              <a:rPr lang="es-EC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5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3365" y="1392382"/>
            <a:ext cx="18286810" cy="1159454"/>
          </a:xfrm>
        </p:spPr>
        <p:txBody>
          <a:bodyPr>
            <a:normAutofit/>
          </a:bodyPr>
          <a:lstStyle/>
          <a:p>
            <a:pPr algn="l"/>
            <a:r>
              <a:rPr lang="es-EC" sz="7000" b="1" dirty="0">
                <a:latin typeface="Arial" panose="020B0604020202020204" pitchFamily="34" charset="0"/>
                <a:cs typeface="Arial" panose="020B0604020202020204" pitchFamily="34" charset="0"/>
              </a:rPr>
              <a:t>TÍTULO EXPUESTO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9620" y="2551836"/>
            <a:ext cx="16965089" cy="942397"/>
          </a:xfrm>
        </p:spPr>
        <p:txBody>
          <a:bodyPr>
            <a:normAutofit/>
          </a:bodyPr>
          <a:lstStyle/>
          <a:p>
            <a:pPr algn="l"/>
            <a:r>
              <a:rPr lang="es-EC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6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3365" y="1392382"/>
            <a:ext cx="18286810" cy="1159454"/>
          </a:xfrm>
        </p:spPr>
        <p:txBody>
          <a:bodyPr>
            <a:normAutofit/>
          </a:bodyPr>
          <a:lstStyle/>
          <a:p>
            <a:pPr algn="l"/>
            <a:r>
              <a:rPr lang="es-EC" sz="7000" b="1" dirty="0">
                <a:latin typeface="Arial" panose="020B0604020202020204" pitchFamily="34" charset="0"/>
                <a:cs typeface="Arial" panose="020B0604020202020204" pitchFamily="34" charset="0"/>
              </a:rPr>
              <a:t>TÍTULO EXPUESTO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9620" y="2551836"/>
            <a:ext cx="16965089" cy="942397"/>
          </a:xfrm>
        </p:spPr>
        <p:txBody>
          <a:bodyPr>
            <a:normAutofit/>
          </a:bodyPr>
          <a:lstStyle/>
          <a:p>
            <a:pPr algn="l"/>
            <a:r>
              <a:rPr lang="es-EC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4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3365" y="1392382"/>
            <a:ext cx="18286810" cy="1159454"/>
          </a:xfrm>
        </p:spPr>
        <p:txBody>
          <a:bodyPr>
            <a:normAutofit/>
          </a:bodyPr>
          <a:lstStyle/>
          <a:p>
            <a:pPr algn="l"/>
            <a:r>
              <a:rPr lang="es-EC" sz="7000" b="1" dirty="0">
                <a:latin typeface="Arial" panose="020B0604020202020204" pitchFamily="34" charset="0"/>
                <a:cs typeface="Arial" panose="020B0604020202020204" pitchFamily="34" charset="0"/>
              </a:rPr>
              <a:t>TÍTULO EXPUESTO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9620" y="2551836"/>
            <a:ext cx="16965089" cy="942397"/>
          </a:xfrm>
        </p:spPr>
        <p:txBody>
          <a:bodyPr>
            <a:normAutofit/>
          </a:bodyPr>
          <a:lstStyle/>
          <a:p>
            <a:pPr algn="l"/>
            <a:r>
              <a:rPr lang="es-EC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3365" y="1392382"/>
            <a:ext cx="18286810" cy="1159454"/>
          </a:xfrm>
        </p:spPr>
        <p:txBody>
          <a:bodyPr>
            <a:normAutofit/>
          </a:bodyPr>
          <a:lstStyle/>
          <a:p>
            <a:pPr algn="l"/>
            <a:r>
              <a:rPr lang="es-EC" sz="7000" b="1" dirty="0">
                <a:latin typeface="Arial" panose="020B0604020202020204" pitchFamily="34" charset="0"/>
                <a:cs typeface="Arial" panose="020B0604020202020204" pitchFamily="34" charset="0"/>
              </a:rPr>
              <a:t>TÍTULO EXPUESTO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9620" y="2551836"/>
            <a:ext cx="16965089" cy="942397"/>
          </a:xfrm>
        </p:spPr>
        <p:txBody>
          <a:bodyPr>
            <a:normAutofit/>
          </a:bodyPr>
          <a:lstStyle/>
          <a:p>
            <a:pPr algn="l"/>
            <a:r>
              <a:rPr lang="es-EC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7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3365" y="1392382"/>
            <a:ext cx="18286810" cy="1159454"/>
          </a:xfrm>
        </p:spPr>
        <p:txBody>
          <a:bodyPr>
            <a:normAutofit/>
          </a:bodyPr>
          <a:lstStyle/>
          <a:p>
            <a:pPr algn="l"/>
            <a:r>
              <a:rPr lang="es-EC" sz="7000" b="1" dirty="0">
                <a:latin typeface="Arial" panose="020B0604020202020204" pitchFamily="34" charset="0"/>
                <a:cs typeface="Arial" panose="020B0604020202020204" pitchFamily="34" charset="0"/>
              </a:rPr>
              <a:t>TÍTULO EXPUESTO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9620" y="2551836"/>
            <a:ext cx="16965089" cy="942397"/>
          </a:xfrm>
        </p:spPr>
        <p:txBody>
          <a:bodyPr>
            <a:normAutofit/>
          </a:bodyPr>
          <a:lstStyle/>
          <a:p>
            <a:pPr algn="l"/>
            <a:r>
              <a:rPr lang="es-EC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C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211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27</Words>
  <Application>Microsoft Office PowerPoint</Application>
  <PresentationFormat>Personalizado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NOMBRE DEL PROYECTO</vt:lpstr>
      <vt:lpstr>TÍTULO EXPUESTO</vt:lpstr>
      <vt:lpstr>TÍTULO EXPUESTO</vt:lpstr>
      <vt:lpstr>TÍTULO EXPUESTO</vt:lpstr>
      <vt:lpstr>TÍTULO EXPUESTO</vt:lpstr>
      <vt:lpstr>TÍTULO EXPUESTO</vt:lpstr>
      <vt:lpstr>TÍTULO EXPUESTO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Moisés López</dc:creator>
  <cp:lastModifiedBy>Moisés López</cp:lastModifiedBy>
  <cp:revision>4</cp:revision>
  <dcterms:created xsi:type="dcterms:W3CDTF">2020-09-29T17:30:24Z</dcterms:created>
  <dcterms:modified xsi:type="dcterms:W3CDTF">2020-09-29T18:07:17Z</dcterms:modified>
</cp:coreProperties>
</file>