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68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0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18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463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5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74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040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8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05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965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7701-3705-41F7-BDC0-93E200B6C249}" type="datetimeFigureOut">
              <a:rPr lang="es-EC" smtClean="0"/>
              <a:t>28/5/2021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433E-7818-4D98-8004-EFC4500693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349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684260" y="3463682"/>
            <a:ext cx="11021490" cy="752475"/>
          </a:xfrm>
        </p:spPr>
        <p:txBody>
          <a:bodyPr/>
          <a:lstStyle/>
          <a:p>
            <a:pPr algn="l"/>
            <a:r>
              <a:rPr lang="es-EC" dirty="0" smtClean="0"/>
              <a:t>NOMBRE DEL CREADOR DEL PROYECTO</a:t>
            </a:r>
            <a:endParaRPr lang="es-EC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42081C12-3D28-4F84-9A64-1148050FEE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4260" y="3058785"/>
            <a:ext cx="182868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 smtClean="0">
                <a:latin typeface="Arial" charset="0"/>
                <a:ea typeface="Arial" charset="0"/>
                <a:cs typeface="Arial" charset="0"/>
              </a:rPr>
              <a:t>NOMBRE DEL PROYECTO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84260" y="3839919"/>
            <a:ext cx="11021490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 smtClean="0"/>
              <a:t>CARGO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9539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54099" y="1959430"/>
            <a:ext cx="7952169" cy="1156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SUBTÍTULO O SEPARADORES</a:t>
            </a:r>
            <a:endParaRPr lang="es-EC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5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4043" y="304800"/>
            <a:ext cx="5380498" cy="46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043" y="688320"/>
            <a:ext cx="3860307" cy="31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4043" y="304800"/>
            <a:ext cx="5380498" cy="46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043" y="688320"/>
            <a:ext cx="3860307" cy="31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43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NOMBRE DEL PROYECTO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Moisés López</dc:creator>
  <cp:lastModifiedBy>Moisés López</cp:lastModifiedBy>
  <cp:revision>7</cp:revision>
  <dcterms:created xsi:type="dcterms:W3CDTF">2021-05-25T20:17:00Z</dcterms:created>
  <dcterms:modified xsi:type="dcterms:W3CDTF">2021-05-28T16:34:11Z</dcterms:modified>
</cp:coreProperties>
</file>