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307" r:id="rId3"/>
    <p:sldId id="269" r:id="rId4"/>
    <p:sldId id="309" r:id="rId5"/>
    <p:sldId id="310" r:id="rId6"/>
    <p:sldId id="308" r:id="rId7"/>
    <p:sldId id="261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C63"/>
    <a:srgbClr val="32266B"/>
    <a:srgbClr val="212D5A"/>
    <a:srgbClr val="FFFFFF"/>
    <a:srgbClr val="71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25E5D-9756-4298-8113-36CA4EC49FB1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92DA8C5-6F9F-4C93-B46A-0B1817448124}">
      <dgm:prSet phldrT="[Texto]"/>
      <dgm:spPr/>
      <dgm:t>
        <a:bodyPr/>
        <a:lstStyle/>
        <a:p>
          <a:r>
            <a:rPr lang="es-MX" dirty="0"/>
            <a:t>SERVICIOS</a:t>
          </a:r>
          <a:endParaRPr lang="es-EC" dirty="0"/>
        </a:p>
      </dgm:t>
    </dgm:pt>
    <dgm:pt modelId="{CDC98053-2D1E-4944-BD6C-124031ED1686}" type="parTrans" cxnId="{C8588CD5-6B3E-4023-A709-8048C79B1A8B}">
      <dgm:prSet/>
      <dgm:spPr/>
      <dgm:t>
        <a:bodyPr/>
        <a:lstStyle/>
        <a:p>
          <a:endParaRPr lang="es-EC"/>
        </a:p>
      </dgm:t>
    </dgm:pt>
    <dgm:pt modelId="{B67E1603-B496-4C3A-9A19-5C2E74519500}" type="sibTrans" cxnId="{C8588CD5-6B3E-4023-A709-8048C79B1A8B}">
      <dgm:prSet/>
      <dgm:spPr/>
      <dgm:t>
        <a:bodyPr/>
        <a:lstStyle/>
        <a:p>
          <a:endParaRPr lang="es-EC"/>
        </a:p>
      </dgm:t>
    </dgm:pt>
    <dgm:pt modelId="{97C6C31F-3023-40E4-B8B3-0131882E831D}">
      <dgm:prSet phldrT="[Texto]"/>
      <dgm:spPr/>
      <dgm:t>
        <a:bodyPr/>
        <a:lstStyle/>
        <a:p>
          <a:pPr algn="just"/>
          <a:r>
            <a:rPr lang="es-MX" dirty="0"/>
            <a:t>Inactivación de muestras sospechosas de </a:t>
          </a:r>
          <a:r>
            <a:rPr lang="es-MX" dirty="0" err="1"/>
            <a:t>Poliovirus</a:t>
          </a:r>
          <a:r>
            <a:rPr lang="es-MX" dirty="0"/>
            <a:t>, Fiebre amarilla, Rabia, Hantavirus, </a:t>
          </a:r>
          <a:r>
            <a:rPr lang="es-MX" dirty="0" err="1"/>
            <a:t>Brucella</a:t>
          </a:r>
          <a:r>
            <a:rPr lang="es-MX" dirty="0"/>
            <a:t>, </a:t>
          </a:r>
          <a:r>
            <a:rPr lang="es-MX" i="1" dirty="0"/>
            <a:t>Yersinia </a:t>
          </a:r>
          <a:r>
            <a:rPr lang="es-MX" i="1" dirty="0" err="1"/>
            <a:t>pestis</a:t>
          </a:r>
          <a:r>
            <a:rPr lang="es-MX" dirty="0"/>
            <a:t>, </a:t>
          </a:r>
          <a:r>
            <a:rPr lang="es-MX" dirty="0" err="1"/>
            <a:t>Antrax</a:t>
          </a:r>
          <a:r>
            <a:rPr lang="es-MX" dirty="0"/>
            <a:t> y todas las amenazas biológicas que impacten a la salud pública.</a:t>
          </a:r>
          <a:endParaRPr lang="es-EC" dirty="0"/>
        </a:p>
      </dgm:t>
    </dgm:pt>
    <dgm:pt modelId="{C69433AA-E8A6-42F8-AB6D-3DE3B4E83032}" type="parTrans" cxnId="{D743B890-EFD2-4467-8E30-009014C4C9EC}">
      <dgm:prSet/>
      <dgm:spPr/>
      <dgm:t>
        <a:bodyPr/>
        <a:lstStyle/>
        <a:p>
          <a:endParaRPr lang="es-EC"/>
        </a:p>
      </dgm:t>
    </dgm:pt>
    <dgm:pt modelId="{94BE30AA-EEBC-499C-9544-A5781A70A24D}" type="sibTrans" cxnId="{D743B890-EFD2-4467-8E30-009014C4C9EC}">
      <dgm:prSet/>
      <dgm:spPr/>
      <dgm:t>
        <a:bodyPr/>
        <a:lstStyle/>
        <a:p>
          <a:endParaRPr lang="es-EC"/>
        </a:p>
      </dgm:t>
    </dgm:pt>
    <dgm:pt modelId="{3D7227C5-4FB1-4B91-B1F8-EE5E762E77A7}">
      <dgm:prSet phldrT="[Texto]"/>
      <dgm:spPr/>
      <dgm:t>
        <a:bodyPr/>
        <a:lstStyle/>
        <a:p>
          <a:pPr algn="just"/>
          <a:r>
            <a:rPr lang="es-MX" dirty="0"/>
            <a:t>Detección de Parálisis flácida aguda por aislamiento viral</a:t>
          </a:r>
          <a:endParaRPr lang="es-EC" dirty="0"/>
        </a:p>
      </dgm:t>
    </dgm:pt>
    <dgm:pt modelId="{87C58B84-0770-4BFF-BAAD-5D2BEB76275D}" type="parTrans" cxnId="{FC3C1BCA-02A8-4372-A15F-768B7022125F}">
      <dgm:prSet/>
      <dgm:spPr/>
      <dgm:t>
        <a:bodyPr/>
        <a:lstStyle/>
        <a:p>
          <a:endParaRPr lang="es-EC"/>
        </a:p>
      </dgm:t>
    </dgm:pt>
    <dgm:pt modelId="{2E9B6800-51A7-476F-B565-5E76D7163A7B}" type="sibTrans" cxnId="{FC3C1BCA-02A8-4372-A15F-768B7022125F}">
      <dgm:prSet/>
      <dgm:spPr/>
      <dgm:t>
        <a:bodyPr/>
        <a:lstStyle/>
        <a:p>
          <a:endParaRPr lang="es-EC"/>
        </a:p>
      </dgm:t>
    </dgm:pt>
    <dgm:pt modelId="{D5B89CD8-4F53-4BD6-943C-25180C9E22FC}">
      <dgm:prSet phldrT="[Texto]"/>
      <dgm:spPr/>
      <dgm:t>
        <a:bodyPr/>
        <a:lstStyle/>
        <a:p>
          <a:pPr algn="just"/>
          <a:r>
            <a:rPr lang="es-MX" dirty="0"/>
            <a:t>Caracterización antigénica por aislamiento viral (animales de laboratorio cultivo celular).</a:t>
          </a:r>
          <a:endParaRPr lang="es-EC" dirty="0"/>
        </a:p>
      </dgm:t>
    </dgm:pt>
    <dgm:pt modelId="{72964B9F-E39C-4E1C-AB5C-9578A675F6B4}" type="parTrans" cxnId="{6B279F24-C4B0-4CF5-92EE-D11A4AAAB0E4}">
      <dgm:prSet/>
      <dgm:spPr/>
      <dgm:t>
        <a:bodyPr/>
        <a:lstStyle/>
        <a:p>
          <a:endParaRPr lang="es-EC"/>
        </a:p>
      </dgm:t>
    </dgm:pt>
    <dgm:pt modelId="{DEBF74B8-9E1E-4D4B-982E-10EAB551400F}" type="sibTrans" cxnId="{6B279F24-C4B0-4CF5-92EE-D11A4AAAB0E4}">
      <dgm:prSet/>
      <dgm:spPr/>
      <dgm:t>
        <a:bodyPr/>
        <a:lstStyle/>
        <a:p>
          <a:endParaRPr lang="es-EC"/>
        </a:p>
      </dgm:t>
    </dgm:pt>
    <dgm:pt modelId="{699A87E9-E8EE-4ECA-9DC0-69D5C61D81BA}">
      <dgm:prSet phldrT="[Texto]"/>
      <dgm:spPr/>
      <dgm:t>
        <a:bodyPr/>
        <a:lstStyle/>
        <a:p>
          <a:pPr algn="just"/>
          <a:r>
            <a:rPr lang="es-MX" dirty="0"/>
            <a:t>Cultivo viral para investigaciones aprobadas por INSPI. </a:t>
          </a:r>
          <a:endParaRPr lang="es-EC" dirty="0"/>
        </a:p>
      </dgm:t>
    </dgm:pt>
    <dgm:pt modelId="{9EC68C82-96C0-432C-9C9F-7BB97B2769C1}" type="parTrans" cxnId="{097AFD11-9944-4BC0-9CE3-ADB3652DB0C7}">
      <dgm:prSet/>
      <dgm:spPr/>
      <dgm:t>
        <a:bodyPr/>
        <a:lstStyle/>
        <a:p>
          <a:endParaRPr lang="es-EC"/>
        </a:p>
      </dgm:t>
    </dgm:pt>
    <dgm:pt modelId="{330AEFF4-972D-4200-BFC4-84ABA915F75E}" type="sibTrans" cxnId="{097AFD11-9944-4BC0-9CE3-ADB3652DB0C7}">
      <dgm:prSet/>
      <dgm:spPr/>
      <dgm:t>
        <a:bodyPr/>
        <a:lstStyle/>
        <a:p>
          <a:endParaRPr lang="es-EC"/>
        </a:p>
      </dgm:t>
    </dgm:pt>
    <dgm:pt modelId="{84C32540-8EF1-4473-A30B-BECBE4F4F523}" type="pres">
      <dgm:prSet presAssocID="{9BF25E5D-9756-4298-8113-36CA4EC49FB1}" presName="vert0" presStyleCnt="0">
        <dgm:presLayoutVars>
          <dgm:dir/>
          <dgm:animOne val="branch"/>
          <dgm:animLvl val="lvl"/>
        </dgm:presLayoutVars>
      </dgm:prSet>
      <dgm:spPr/>
    </dgm:pt>
    <dgm:pt modelId="{46365C38-6ACD-41A8-9A41-D92EBEBC3A2C}" type="pres">
      <dgm:prSet presAssocID="{692DA8C5-6F9F-4C93-B46A-0B1817448124}" presName="thickLine" presStyleLbl="alignNode1" presStyleIdx="0" presStyleCnt="1"/>
      <dgm:spPr/>
    </dgm:pt>
    <dgm:pt modelId="{B42BEA97-7A55-4AB4-8C2A-41CC775FFE61}" type="pres">
      <dgm:prSet presAssocID="{692DA8C5-6F9F-4C93-B46A-0B1817448124}" presName="horz1" presStyleCnt="0"/>
      <dgm:spPr/>
    </dgm:pt>
    <dgm:pt modelId="{46DF5EB9-BAAD-4FD3-A514-D445DF790A7C}" type="pres">
      <dgm:prSet presAssocID="{692DA8C5-6F9F-4C93-B46A-0B1817448124}" presName="tx1" presStyleLbl="revTx" presStyleIdx="0" presStyleCnt="5"/>
      <dgm:spPr/>
    </dgm:pt>
    <dgm:pt modelId="{ACEC3BA5-E467-4D3D-925C-EEB42E0DF258}" type="pres">
      <dgm:prSet presAssocID="{692DA8C5-6F9F-4C93-B46A-0B1817448124}" presName="vert1" presStyleCnt="0"/>
      <dgm:spPr/>
    </dgm:pt>
    <dgm:pt modelId="{00A87249-A04A-45C3-807B-B645E876979D}" type="pres">
      <dgm:prSet presAssocID="{97C6C31F-3023-40E4-B8B3-0131882E831D}" presName="vertSpace2a" presStyleCnt="0"/>
      <dgm:spPr/>
    </dgm:pt>
    <dgm:pt modelId="{1EDBB9B3-6FFF-4885-8731-2BF07AF90D8B}" type="pres">
      <dgm:prSet presAssocID="{97C6C31F-3023-40E4-B8B3-0131882E831D}" presName="horz2" presStyleCnt="0"/>
      <dgm:spPr/>
    </dgm:pt>
    <dgm:pt modelId="{A732D998-022C-4FBD-91D8-11D5AC78DD2A}" type="pres">
      <dgm:prSet presAssocID="{97C6C31F-3023-40E4-B8B3-0131882E831D}" presName="horzSpace2" presStyleCnt="0"/>
      <dgm:spPr/>
    </dgm:pt>
    <dgm:pt modelId="{B8B11360-3D2F-4B60-8620-27DEFBFE189C}" type="pres">
      <dgm:prSet presAssocID="{97C6C31F-3023-40E4-B8B3-0131882E831D}" presName="tx2" presStyleLbl="revTx" presStyleIdx="1" presStyleCnt="5"/>
      <dgm:spPr/>
    </dgm:pt>
    <dgm:pt modelId="{411CA68E-9EE3-4F0E-BE10-A06B4C3FA961}" type="pres">
      <dgm:prSet presAssocID="{97C6C31F-3023-40E4-B8B3-0131882E831D}" presName="vert2" presStyleCnt="0"/>
      <dgm:spPr/>
    </dgm:pt>
    <dgm:pt modelId="{36BE7346-98D6-49B6-8C72-ED22AD100D54}" type="pres">
      <dgm:prSet presAssocID="{97C6C31F-3023-40E4-B8B3-0131882E831D}" presName="thinLine2b" presStyleLbl="callout" presStyleIdx="0" presStyleCnt="4"/>
      <dgm:spPr/>
    </dgm:pt>
    <dgm:pt modelId="{8EB03C55-68DC-43E1-ABB6-07DBB5F80FE6}" type="pres">
      <dgm:prSet presAssocID="{97C6C31F-3023-40E4-B8B3-0131882E831D}" presName="vertSpace2b" presStyleCnt="0"/>
      <dgm:spPr/>
    </dgm:pt>
    <dgm:pt modelId="{04D2C9C3-4880-40AA-81D6-76966B4121CC}" type="pres">
      <dgm:prSet presAssocID="{3D7227C5-4FB1-4B91-B1F8-EE5E762E77A7}" presName="horz2" presStyleCnt="0"/>
      <dgm:spPr/>
    </dgm:pt>
    <dgm:pt modelId="{6E50843F-4DF4-4445-AF48-B7451974A1AA}" type="pres">
      <dgm:prSet presAssocID="{3D7227C5-4FB1-4B91-B1F8-EE5E762E77A7}" presName="horzSpace2" presStyleCnt="0"/>
      <dgm:spPr/>
    </dgm:pt>
    <dgm:pt modelId="{F69E8A97-7C22-4C4F-AB0E-DDAD6C6DAA66}" type="pres">
      <dgm:prSet presAssocID="{3D7227C5-4FB1-4B91-B1F8-EE5E762E77A7}" presName="tx2" presStyleLbl="revTx" presStyleIdx="2" presStyleCnt="5"/>
      <dgm:spPr/>
    </dgm:pt>
    <dgm:pt modelId="{404C2B6C-4A61-4998-BD2B-8E178B7E7978}" type="pres">
      <dgm:prSet presAssocID="{3D7227C5-4FB1-4B91-B1F8-EE5E762E77A7}" presName="vert2" presStyleCnt="0"/>
      <dgm:spPr/>
    </dgm:pt>
    <dgm:pt modelId="{3F079910-2E58-46BB-8FD3-D0DD1BD282DE}" type="pres">
      <dgm:prSet presAssocID="{3D7227C5-4FB1-4B91-B1F8-EE5E762E77A7}" presName="thinLine2b" presStyleLbl="callout" presStyleIdx="1" presStyleCnt="4"/>
      <dgm:spPr/>
    </dgm:pt>
    <dgm:pt modelId="{E6FBDC7E-D784-40B9-B3CE-CE72162235FB}" type="pres">
      <dgm:prSet presAssocID="{3D7227C5-4FB1-4B91-B1F8-EE5E762E77A7}" presName="vertSpace2b" presStyleCnt="0"/>
      <dgm:spPr/>
    </dgm:pt>
    <dgm:pt modelId="{579BD8BE-A9BE-436A-86A4-1E7371D846F9}" type="pres">
      <dgm:prSet presAssocID="{D5B89CD8-4F53-4BD6-943C-25180C9E22FC}" presName="horz2" presStyleCnt="0"/>
      <dgm:spPr/>
    </dgm:pt>
    <dgm:pt modelId="{2DAFBFEA-3BA8-4332-9483-5451F5BD0A94}" type="pres">
      <dgm:prSet presAssocID="{D5B89CD8-4F53-4BD6-943C-25180C9E22FC}" presName="horzSpace2" presStyleCnt="0"/>
      <dgm:spPr/>
    </dgm:pt>
    <dgm:pt modelId="{9638B2A9-1990-4E32-A051-9698B19DBBFE}" type="pres">
      <dgm:prSet presAssocID="{D5B89CD8-4F53-4BD6-943C-25180C9E22FC}" presName="tx2" presStyleLbl="revTx" presStyleIdx="3" presStyleCnt="5"/>
      <dgm:spPr/>
    </dgm:pt>
    <dgm:pt modelId="{D2B0467B-0BD5-4ECD-8053-439098C9C90E}" type="pres">
      <dgm:prSet presAssocID="{D5B89CD8-4F53-4BD6-943C-25180C9E22FC}" presName="vert2" presStyleCnt="0"/>
      <dgm:spPr/>
    </dgm:pt>
    <dgm:pt modelId="{FAF25546-0060-4A6A-B080-649C6A7729DE}" type="pres">
      <dgm:prSet presAssocID="{D5B89CD8-4F53-4BD6-943C-25180C9E22FC}" presName="thinLine2b" presStyleLbl="callout" presStyleIdx="2" presStyleCnt="4"/>
      <dgm:spPr/>
    </dgm:pt>
    <dgm:pt modelId="{E1C390CD-3497-48F8-9022-7319B417E90E}" type="pres">
      <dgm:prSet presAssocID="{D5B89CD8-4F53-4BD6-943C-25180C9E22FC}" presName="vertSpace2b" presStyleCnt="0"/>
      <dgm:spPr/>
    </dgm:pt>
    <dgm:pt modelId="{8D3B0918-C3BF-40EA-8E87-7A6AD9ECD305}" type="pres">
      <dgm:prSet presAssocID="{699A87E9-E8EE-4ECA-9DC0-69D5C61D81BA}" presName="horz2" presStyleCnt="0"/>
      <dgm:spPr/>
    </dgm:pt>
    <dgm:pt modelId="{A80AB594-4E1D-446A-94CE-F80FAEAF5A2D}" type="pres">
      <dgm:prSet presAssocID="{699A87E9-E8EE-4ECA-9DC0-69D5C61D81BA}" presName="horzSpace2" presStyleCnt="0"/>
      <dgm:spPr/>
    </dgm:pt>
    <dgm:pt modelId="{042921F5-1591-4D5F-97A8-8B9D7C334070}" type="pres">
      <dgm:prSet presAssocID="{699A87E9-E8EE-4ECA-9DC0-69D5C61D81BA}" presName="tx2" presStyleLbl="revTx" presStyleIdx="4" presStyleCnt="5"/>
      <dgm:spPr/>
    </dgm:pt>
    <dgm:pt modelId="{3E0A735F-1DA4-44A3-A57D-363CA0261A56}" type="pres">
      <dgm:prSet presAssocID="{699A87E9-E8EE-4ECA-9DC0-69D5C61D81BA}" presName="vert2" presStyleCnt="0"/>
      <dgm:spPr/>
    </dgm:pt>
    <dgm:pt modelId="{29DF7635-4DE0-40CB-804F-5D3EF2E36BD3}" type="pres">
      <dgm:prSet presAssocID="{699A87E9-E8EE-4ECA-9DC0-69D5C61D81BA}" presName="thinLine2b" presStyleLbl="callout" presStyleIdx="3" presStyleCnt="4"/>
      <dgm:spPr/>
    </dgm:pt>
    <dgm:pt modelId="{BD98A79D-1195-46D5-9182-5EDEDBFF9C65}" type="pres">
      <dgm:prSet presAssocID="{699A87E9-E8EE-4ECA-9DC0-69D5C61D81BA}" presName="vertSpace2b" presStyleCnt="0"/>
      <dgm:spPr/>
    </dgm:pt>
  </dgm:ptLst>
  <dgm:cxnLst>
    <dgm:cxn modelId="{097AFD11-9944-4BC0-9CE3-ADB3652DB0C7}" srcId="{692DA8C5-6F9F-4C93-B46A-0B1817448124}" destId="{699A87E9-E8EE-4ECA-9DC0-69D5C61D81BA}" srcOrd="3" destOrd="0" parTransId="{9EC68C82-96C0-432C-9C9F-7BB97B2769C1}" sibTransId="{330AEFF4-972D-4200-BFC4-84ABA915F75E}"/>
    <dgm:cxn modelId="{6B279F24-C4B0-4CF5-92EE-D11A4AAAB0E4}" srcId="{692DA8C5-6F9F-4C93-B46A-0B1817448124}" destId="{D5B89CD8-4F53-4BD6-943C-25180C9E22FC}" srcOrd="2" destOrd="0" parTransId="{72964B9F-E39C-4E1C-AB5C-9578A675F6B4}" sibTransId="{DEBF74B8-9E1E-4D4B-982E-10EAB551400F}"/>
    <dgm:cxn modelId="{81A44466-F737-44B9-9051-B09133938B75}" type="presOf" srcId="{3D7227C5-4FB1-4B91-B1F8-EE5E762E77A7}" destId="{F69E8A97-7C22-4C4F-AB0E-DDAD6C6DAA66}" srcOrd="0" destOrd="0" presId="urn:microsoft.com/office/officeart/2008/layout/LinedList"/>
    <dgm:cxn modelId="{2A11037F-2788-4351-9F6C-2A112AD5C4A8}" type="presOf" srcId="{97C6C31F-3023-40E4-B8B3-0131882E831D}" destId="{B8B11360-3D2F-4B60-8620-27DEFBFE189C}" srcOrd="0" destOrd="0" presId="urn:microsoft.com/office/officeart/2008/layout/LinedList"/>
    <dgm:cxn modelId="{D743B890-EFD2-4467-8E30-009014C4C9EC}" srcId="{692DA8C5-6F9F-4C93-B46A-0B1817448124}" destId="{97C6C31F-3023-40E4-B8B3-0131882E831D}" srcOrd="0" destOrd="0" parTransId="{C69433AA-E8A6-42F8-AB6D-3DE3B4E83032}" sibTransId="{94BE30AA-EEBC-499C-9544-A5781A70A24D}"/>
    <dgm:cxn modelId="{B81687A0-2327-4B0C-B8E2-3CA15685F5CA}" type="presOf" srcId="{9BF25E5D-9756-4298-8113-36CA4EC49FB1}" destId="{84C32540-8EF1-4473-A30B-BECBE4F4F523}" srcOrd="0" destOrd="0" presId="urn:microsoft.com/office/officeart/2008/layout/LinedList"/>
    <dgm:cxn modelId="{41A0C1A7-34AE-4B46-8126-ADE845AA3F44}" type="presOf" srcId="{D5B89CD8-4F53-4BD6-943C-25180C9E22FC}" destId="{9638B2A9-1990-4E32-A051-9698B19DBBFE}" srcOrd="0" destOrd="0" presId="urn:microsoft.com/office/officeart/2008/layout/LinedList"/>
    <dgm:cxn modelId="{5FA9AFB4-617C-4FB5-9584-2CC394A044AC}" type="presOf" srcId="{692DA8C5-6F9F-4C93-B46A-0B1817448124}" destId="{46DF5EB9-BAAD-4FD3-A514-D445DF790A7C}" srcOrd="0" destOrd="0" presId="urn:microsoft.com/office/officeart/2008/layout/LinedList"/>
    <dgm:cxn modelId="{FC3C1BCA-02A8-4372-A15F-768B7022125F}" srcId="{692DA8C5-6F9F-4C93-B46A-0B1817448124}" destId="{3D7227C5-4FB1-4B91-B1F8-EE5E762E77A7}" srcOrd="1" destOrd="0" parTransId="{87C58B84-0770-4BFF-BAAD-5D2BEB76275D}" sibTransId="{2E9B6800-51A7-476F-B565-5E76D7163A7B}"/>
    <dgm:cxn modelId="{C8588CD5-6B3E-4023-A709-8048C79B1A8B}" srcId="{9BF25E5D-9756-4298-8113-36CA4EC49FB1}" destId="{692DA8C5-6F9F-4C93-B46A-0B1817448124}" srcOrd="0" destOrd="0" parTransId="{CDC98053-2D1E-4944-BD6C-124031ED1686}" sibTransId="{B67E1603-B496-4C3A-9A19-5C2E74519500}"/>
    <dgm:cxn modelId="{9DC189EC-F9A9-4900-8DC8-A844589FB79F}" type="presOf" srcId="{699A87E9-E8EE-4ECA-9DC0-69D5C61D81BA}" destId="{042921F5-1591-4D5F-97A8-8B9D7C334070}" srcOrd="0" destOrd="0" presId="urn:microsoft.com/office/officeart/2008/layout/LinedList"/>
    <dgm:cxn modelId="{8134730B-21D1-473D-A72B-4E52203BC248}" type="presParOf" srcId="{84C32540-8EF1-4473-A30B-BECBE4F4F523}" destId="{46365C38-6ACD-41A8-9A41-D92EBEBC3A2C}" srcOrd="0" destOrd="0" presId="urn:microsoft.com/office/officeart/2008/layout/LinedList"/>
    <dgm:cxn modelId="{A1662284-4E90-4ABE-AA46-079DBF822B5D}" type="presParOf" srcId="{84C32540-8EF1-4473-A30B-BECBE4F4F523}" destId="{B42BEA97-7A55-4AB4-8C2A-41CC775FFE61}" srcOrd="1" destOrd="0" presId="urn:microsoft.com/office/officeart/2008/layout/LinedList"/>
    <dgm:cxn modelId="{79402810-792D-4109-BC48-60FFEE0BC09A}" type="presParOf" srcId="{B42BEA97-7A55-4AB4-8C2A-41CC775FFE61}" destId="{46DF5EB9-BAAD-4FD3-A514-D445DF790A7C}" srcOrd="0" destOrd="0" presId="urn:microsoft.com/office/officeart/2008/layout/LinedList"/>
    <dgm:cxn modelId="{279CFF76-BDFE-4C3E-A81B-1E7E16F0A205}" type="presParOf" srcId="{B42BEA97-7A55-4AB4-8C2A-41CC775FFE61}" destId="{ACEC3BA5-E467-4D3D-925C-EEB42E0DF258}" srcOrd="1" destOrd="0" presId="urn:microsoft.com/office/officeart/2008/layout/LinedList"/>
    <dgm:cxn modelId="{84255250-F517-4D41-BEA9-B3E3BA74E6B7}" type="presParOf" srcId="{ACEC3BA5-E467-4D3D-925C-EEB42E0DF258}" destId="{00A87249-A04A-45C3-807B-B645E876979D}" srcOrd="0" destOrd="0" presId="urn:microsoft.com/office/officeart/2008/layout/LinedList"/>
    <dgm:cxn modelId="{A25DE6C1-9372-4EE9-BA1A-94A9506DAC73}" type="presParOf" srcId="{ACEC3BA5-E467-4D3D-925C-EEB42E0DF258}" destId="{1EDBB9B3-6FFF-4885-8731-2BF07AF90D8B}" srcOrd="1" destOrd="0" presId="urn:microsoft.com/office/officeart/2008/layout/LinedList"/>
    <dgm:cxn modelId="{C5A8B4F0-614C-461D-B639-9D7205DBBD64}" type="presParOf" srcId="{1EDBB9B3-6FFF-4885-8731-2BF07AF90D8B}" destId="{A732D998-022C-4FBD-91D8-11D5AC78DD2A}" srcOrd="0" destOrd="0" presId="urn:microsoft.com/office/officeart/2008/layout/LinedList"/>
    <dgm:cxn modelId="{6576BF14-8E66-4C97-AA40-777A3BFA51F7}" type="presParOf" srcId="{1EDBB9B3-6FFF-4885-8731-2BF07AF90D8B}" destId="{B8B11360-3D2F-4B60-8620-27DEFBFE189C}" srcOrd="1" destOrd="0" presId="urn:microsoft.com/office/officeart/2008/layout/LinedList"/>
    <dgm:cxn modelId="{CC786162-564E-4877-8802-B851CBF8F47B}" type="presParOf" srcId="{1EDBB9B3-6FFF-4885-8731-2BF07AF90D8B}" destId="{411CA68E-9EE3-4F0E-BE10-A06B4C3FA961}" srcOrd="2" destOrd="0" presId="urn:microsoft.com/office/officeart/2008/layout/LinedList"/>
    <dgm:cxn modelId="{CA3AAC72-EFDC-400C-B810-8D1BDAE40D1D}" type="presParOf" srcId="{ACEC3BA5-E467-4D3D-925C-EEB42E0DF258}" destId="{36BE7346-98D6-49B6-8C72-ED22AD100D54}" srcOrd="2" destOrd="0" presId="urn:microsoft.com/office/officeart/2008/layout/LinedList"/>
    <dgm:cxn modelId="{F737F5FE-8D29-40D4-A2B1-4FE3127EF34C}" type="presParOf" srcId="{ACEC3BA5-E467-4D3D-925C-EEB42E0DF258}" destId="{8EB03C55-68DC-43E1-ABB6-07DBB5F80FE6}" srcOrd="3" destOrd="0" presId="urn:microsoft.com/office/officeart/2008/layout/LinedList"/>
    <dgm:cxn modelId="{54785755-C4D9-4BD4-BA63-A0FF4C99FCE7}" type="presParOf" srcId="{ACEC3BA5-E467-4D3D-925C-EEB42E0DF258}" destId="{04D2C9C3-4880-40AA-81D6-76966B4121CC}" srcOrd="4" destOrd="0" presId="urn:microsoft.com/office/officeart/2008/layout/LinedList"/>
    <dgm:cxn modelId="{D29BBBA2-970C-494F-A499-858A56C1B34D}" type="presParOf" srcId="{04D2C9C3-4880-40AA-81D6-76966B4121CC}" destId="{6E50843F-4DF4-4445-AF48-B7451974A1AA}" srcOrd="0" destOrd="0" presId="urn:microsoft.com/office/officeart/2008/layout/LinedList"/>
    <dgm:cxn modelId="{089ED97F-C467-4CA3-ACC2-C08351C8F0BA}" type="presParOf" srcId="{04D2C9C3-4880-40AA-81D6-76966B4121CC}" destId="{F69E8A97-7C22-4C4F-AB0E-DDAD6C6DAA66}" srcOrd="1" destOrd="0" presId="urn:microsoft.com/office/officeart/2008/layout/LinedList"/>
    <dgm:cxn modelId="{F9251D1A-BA8F-4DB7-8568-7E143BC3A97F}" type="presParOf" srcId="{04D2C9C3-4880-40AA-81D6-76966B4121CC}" destId="{404C2B6C-4A61-4998-BD2B-8E178B7E7978}" srcOrd="2" destOrd="0" presId="urn:microsoft.com/office/officeart/2008/layout/LinedList"/>
    <dgm:cxn modelId="{15FAEB24-B040-408D-8405-806A12D699C8}" type="presParOf" srcId="{ACEC3BA5-E467-4D3D-925C-EEB42E0DF258}" destId="{3F079910-2E58-46BB-8FD3-D0DD1BD282DE}" srcOrd="5" destOrd="0" presId="urn:microsoft.com/office/officeart/2008/layout/LinedList"/>
    <dgm:cxn modelId="{C565B23A-6E45-433F-8B23-C347FA93EF7F}" type="presParOf" srcId="{ACEC3BA5-E467-4D3D-925C-EEB42E0DF258}" destId="{E6FBDC7E-D784-40B9-B3CE-CE72162235FB}" srcOrd="6" destOrd="0" presId="urn:microsoft.com/office/officeart/2008/layout/LinedList"/>
    <dgm:cxn modelId="{BBEAC0A5-9898-4EF3-A32B-7ACC91D00235}" type="presParOf" srcId="{ACEC3BA5-E467-4D3D-925C-EEB42E0DF258}" destId="{579BD8BE-A9BE-436A-86A4-1E7371D846F9}" srcOrd="7" destOrd="0" presId="urn:microsoft.com/office/officeart/2008/layout/LinedList"/>
    <dgm:cxn modelId="{2313D403-5900-4EAB-B7E5-88656D0A3F1F}" type="presParOf" srcId="{579BD8BE-A9BE-436A-86A4-1E7371D846F9}" destId="{2DAFBFEA-3BA8-4332-9483-5451F5BD0A94}" srcOrd="0" destOrd="0" presId="urn:microsoft.com/office/officeart/2008/layout/LinedList"/>
    <dgm:cxn modelId="{77699BAD-F355-4167-996D-A0DEFB7AB88F}" type="presParOf" srcId="{579BD8BE-A9BE-436A-86A4-1E7371D846F9}" destId="{9638B2A9-1990-4E32-A051-9698B19DBBFE}" srcOrd="1" destOrd="0" presId="urn:microsoft.com/office/officeart/2008/layout/LinedList"/>
    <dgm:cxn modelId="{9FDA3AA4-3C26-48EA-9E2C-C7B72F42D1E4}" type="presParOf" srcId="{579BD8BE-A9BE-436A-86A4-1E7371D846F9}" destId="{D2B0467B-0BD5-4ECD-8053-439098C9C90E}" srcOrd="2" destOrd="0" presId="urn:microsoft.com/office/officeart/2008/layout/LinedList"/>
    <dgm:cxn modelId="{45D6651F-190F-46AE-B7C8-BCF3C4B71AEF}" type="presParOf" srcId="{ACEC3BA5-E467-4D3D-925C-EEB42E0DF258}" destId="{FAF25546-0060-4A6A-B080-649C6A7729DE}" srcOrd="8" destOrd="0" presId="urn:microsoft.com/office/officeart/2008/layout/LinedList"/>
    <dgm:cxn modelId="{7C6E48FE-BAFB-47B4-9368-33F764364698}" type="presParOf" srcId="{ACEC3BA5-E467-4D3D-925C-EEB42E0DF258}" destId="{E1C390CD-3497-48F8-9022-7319B417E90E}" srcOrd="9" destOrd="0" presId="urn:microsoft.com/office/officeart/2008/layout/LinedList"/>
    <dgm:cxn modelId="{358B9D3A-445B-4B99-ABFB-7F219156B571}" type="presParOf" srcId="{ACEC3BA5-E467-4D3D-925C-EEB42E0DF258}" destId="{8D3B0918-C3BF-40EA-8E87-7A6AD9ECD305}" srcOrd="10" destOrd="0" presId="urn:microsoft.com/office/officeart/2008/layout/LinedList"/>
    <dgm:cxn modelId="{CA74C1C6-82D8-4286-8A46-5590FA31D98F}" type="presParOf" srcId="{8D3B0918-C3BF-40EA-8E87-7A6AD9ECD305}" destId="{A80AB594-4E1D-446A-94CE-F80FAEAF5A2D}" srcOrd="0" destOrd="0" presId="urn:microsoft.com/office/officeart/2008/layout/LinedList"/>
    <dgm:cxn modelId="{CD6E4BEF-E98B-4E7A-80A0-87C0CA4793F2}" type="presParOf" srcId="{8D3B0918-C3BF-40EA-8E87-7A6AD9ECD305}" destId="{042921F5-1591-4D5F-97A8-8B9D7C334070}" srcOrd="1" destOrd="0" presId="urn:microsoft.com/office/officeart/2008/layout/LinedList"/>
    <dgm:cxn modelId="{10BAFF54-60A0-490F-A43A-A4900F6CAD24}" type="presParOf" srcId="{8D3B0918-C3BF-40EA-8E87-7A6AD9ECD305}" destId="{3E0A735F-1DA4-44A3-A57D-363CA0261A56}" srcOrd="2" destOrd="0" presId="urn:microsoft.com/office/officeart/2008/layout/LinedList"/>
    <dgm:cxn modelId="{EC011E22-69DD-4B07-8191-4FC600BE1AEE}" type="presParOf" srcId="{ACEC3BA5-E467-4D3D-925C-EEB42E0DF258}" destId="{29DF7635-4DE0-40CB-804F-5D3EF2E36BD3}" srcOrd="11" destOrd="0" presId="urn:microsoft.com/office/officeart/2008/layout/LinedList"/>
    <dgm:cxn modelId="{2FFBDF53-2DF2-4547-A467-0CA535B13C97}" type="presParOf" srcId="{ACEC3BA5-E467-4D3D-925C-EEB42E0DF258}" destId="{BD98A79D-1195-46D5-9182-5EDEDBFF9C6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65C38-6ACD-41A8-9A41-D92EBEBC3A2C}">
      <dsp:nvSpPr>
        <dsp:cNvPr id="0" name=""/>
        <dsp:cNvSpPr/>
      </dsp:nvSpPr>
      <dsp:spPr>
        <a:xfrm>
          <a:off x="0" y="0"/>
          <a:ext cx="1106539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DF5EB9-BAAD-4FD3-A514-D445DF790A7C}">
      <dsp:nvSpPr>
        <dsp:cNvPr id="0" name=""/>
        <dsp:cNvSpPr/>
      </dsp:nvSpPr>
      <dsp:spPr>
        <a:xfrm>
          <a:off x="0" y="0"/>
          <a:ext cx="2213079" cy="4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SERVICIOS</a:t>
          </a:r>
          <a:endParaRPr lang="es-EC" sz="2800" kern="1200" dirty="0"/>
        </a:p>
      </dsp:txBody>
      <dsp:txXfrm>
        <a:off x="0" y="0"/>
        <a:ext cx="2213079" cy="4188000"/>
      </dsp:txXfrm>
    </dsp:sp>
    <dsp:sp modelId="{B8B11360-3D2F-4B60-8620-27DEFBFE189C}">
      <dsp:nvSpPr>
        <dsp:cNvPr id="0" name=""/>
        <dsp:cNvSpPr/>
      </dsp:nvSpPr>
      <dsp:spPr>
        <a:xfrm>
          <a:off x="2379060" y="49231"/>
          <a:ext cx="8686336" cy="98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Inactivación de muestras sospechosas de </a:t>
          </a:r>
          <a:r>
            <a:rPr lang="es-MX" sz="2000" kern="1200" dirty="0" err="1"/>
            <a:t>Poliovirus</a:t>
          </a:r>
          <a:r>
            <a:rPr lang="es-MX" sz="2000" kern="1200" dirty="0"/>
            <a:t>, Fiebre amarilla, Rabia, Hantavirus, </a:t>
          </a:r>
          <a:r>
            <a:rPr lang="es-MX" sz="2000" kern="1200" dirty="0" err="1"/>
            <a:t>Brucella</a:t>
          </a:r>
          <a:r>
            <a:rPr lang="es-MX" sz="2000" kern="1200" dirty="0"/>
            <a:t>, </a:t>
          </a:r>
          <a:r>
            <a:rPr lang="es-MX" sz="2000" i="1" kern="1200" dirty="0"/>
            <a:t>Yersinia </a:t>
          </a:r>
          <a:r>
            <a:rPr lang="es-MX" sz="2000" i="1" kern="1200" dirty="0" err="1"/>
            <a:t>pestis</a:t>
          </a:r>
          <a:r>
            <a:rPr lang="es-MX" sz="2000" kern="1200" dirty="0"/>
            <a:t>, </a:t>
          </a:r>
          <a:r>
            <a:rPr lang="es-MX" sz="2000" kern="1200" dirty="0" err="1"/>
            <a:t>Antrax</a:t>
          </a:r>
          <a:r>
            <a:rPr lang="es-MX" sz="2000" kern="1200" dirty="0"/>
            <a:t> y todas las amenazas biológicas que impacten a la salud pública.</a:t>
          </a:r>
          <a:endParaRPr lang="es-EC" sz="2000" kern="1200" dirty="0"/>
        </a:p>
      </dsp:txBody>
      <dsp:txXfrm>
        <a:off x="2379060" y="49231"/>
        <a:ext cx="8686336" cy="984629"/>
      </dsp:txXfrm>
    </dsp:sp>
    <dsp:sp modelId="{36BE7346-98D6-49B6-8C72-ED22AD100D54}">
      <dsp:nvSpPr>
        <dsp:cNvPr id="0" name=""/>
        <dsp:cNvSpPr/>
      </dsp:nvSpPr>
      <dsp:spPr>
        <a:xfrm>
          <a:off x="2213079" y="1033861"/>
          <a:ext cx="885231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69E8A97-7C22-4C4F-AB0E-DDAD6C6DAA66}">
      <dsp:nvSpPr>
        <dsp:cNvPr id="0" name=""/>
        <dsp:cNvSpPr/>
      </dsp:nvSpPr>
      <dsp:spPr>
        <a:xfrm>
          <a:off x="2379060" y="1083092"/>
          <a:ext cx="8686336" cy="98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Detección de Parálisis flácida aguda por aislamiento viral</a:t>
          </a:r>
          <a:endParaRPr lang="es-EC" sz="2000" kern="1200" dirty="0"/>
        </a:p>
      </dsp:txBody>
      <dsp:txXfrm>
        <a:off x="2379060" y="1083092"/>
        <a:ext cx="8686336" cy="984629"/>
      </dsp:txXfrm>
    </dsp:sp>
    <dsp:sp modelId="{3F079910-2E58-46BB-8FD3-D0DD1BD282DE}">
      <dsp:nvSpPr>
        <dsp:cNvPr id="0" name=""/>
        <dsp:cNvSpPr/>
      </dsp:nvSpPr>
      <dsp:spPr>
        <a:xfrm>
          <a:off x="2213079" y="2067722"/>
          <a:ext cx="885231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638B2A9-1990-4E32-A051-9698B19DBBFE}">
      <dsp:nvSpPr>
        <dsp:cNvPr id="0" name=""/>
        <dsp:cNvSpPr/>
      </dsp:nvSpPr>
      <dsp:spPr>
        <a:xfrm>
          <a:off x="2379060" y="2116954"/>
          <a:ext cx="8686336" cy="98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Caracterización antigénica por aislamiento viral (animales de laboratorio cultivo celular).</a:t>
          </a:r>
          <a:endParaRPr lang="es-EC" sz="2000" kern="1200" dirty="0"/>
        </a:p>
      </dsp:txBody>
      <dsp:txXfrm>
        <a:off x="2379060" y="2116954"/>
        <a:ext cx="8686336" cy="984629"/>
      </dsp:txXfrm>
    </dsp:sp>
    <dsp:sp modelId="{FAF25546-0060-4A6A-B080-649C6A7729DE}">
      <dsp:nvSpPr>
        <dsp:cNvPr id="0" name=""/>
        <dsp:cNvSpPr/>
      </dsp:nvSpPr>
      <dsp:spPr>
        <a:xfrm>
          <a:off x="2213079" y="3101584"/>
          <a:ext cx="885231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42921F5-1591-4D5F-97A8-8B9D7C334070}">
      <dsp:nvSpPr>
        <dsp:cNvPr id="0" name=""/>
        <dsp:cNvSpPr/>
      </dsp:nvSpPr>
      <dsp:spPr>
        <a:xfrm>
          <a:off x="2379060" y="3150815"/>
          <a:ext cx="8686336" cy="98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Cultivo viral para investigaciones aprobadas por INSPI. </a:t>
          </a:r>
          <a:endParaRPr lang="es-EC" sz="2000" kern="1200" dirty="0"/>
        </a:p>
      </dsp:txBody>
      <dsp:txXfrm>
        <a:off x="2379060" y="3150815"/>
        <a:ext cx="8686336" cy="984629"/>
      </dsp:txXfrm>
    </dsp:sp>
    <dsp:sp modelId="{29DF7635-4DE0-40CB-804F-5D3EF2E36BD3}">
      <dsp:nvSpPr>
        <dsp:cNvPr id="0" name=""/>
        <dsp:cNvSpPr/>
      </dsp:nvSpPr>
      <dsp:spPr>
        <a:xfrm>
          <a:off x="2213079" y="4135445"/>
          <a:ext cx="885231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929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208C393-C725-92DE-CBD9-F1BEA02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F790B730-6C49-6B97-B157-5594FD8C7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692EB8F9-399A-F18B-A480-9C9A68C12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1ED30AD1-EDEF-370E-AB9C-A3EF83141D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28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31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D56F8DA9-2650-C0A4-06FB-F11580EEE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124CB58B-0BC5-194D-2102-E4B7D56A50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AEEFB49F-B858-D0C0-7C42-BC0250D3C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79685724-3075-BD2B-D27F-176C35FAAB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7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AE3EA09B-407C-B477-770F-B6E26E383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DE527DEF-F49A-C5A2-13BF-4965EA6F97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36D1D7CA-C18B-5E75-EECC-13077AA7CC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8E681AE0-A381-504C-B5E9-ACA580EDD8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94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9FB61CBA-ABF4-D44E-2C67-65914A022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86133E6A-EBDE-DC1C-3B71-F3B73039D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CF777018-3763-B92D-20C9-6C1F4B844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426CD8D9-C159-0409-D115-E5A9262BB6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06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85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3FEEAA9E-411B-4D90-AEE8-79DBF7F37BC3}"/>
              </a:ext>
            </a:extLst>
          </p:cNvPr>
          <p:cNvSpPr txBox="1"/>
          <p:nvPr/>
        </p:nvSpPr>
        <p:spPr>
          <a:xfrm>
            <a:off x="243068" y="995423"/>
            <a:ext cx="706055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8000"/>
            </a:pPr>
            <a:r>
              <a:rPr lang="es-MX" sz="3600" b="1" dirty="0">
                <a:solidFill>
                  <a:srgbClr val="32266B"/>
                </a:solidFill>
              </a:rPr>
              <a:t>CENTRO DE REFERENCIA NACIONAL DE CONTENCIÓN</a:t>
            </a:r>
          </a:p>
          <a:p>
            <a:pPr lvl="0" algn="just">
              <a:buSzPts val="8000"/>
            </a:pPr>
            <a:r>
              <a:rPr lang="es-MX" sz="3600" b="1" dirty="0">
                <a:solidFill>
                  <a:srgbClr val="32266B"/>
                </a:solidFill>
              </a:rPr>
              <a:t>DE AMENAZAS BIOLÓGICAS PARA </a:t>
            </a:r>
            <a:r>
              <a:rPr lang="es-MX" sz="3600" dirty="0">
                <a:solidFill>
                  <a:srgbClr val="32266B"/>
                </a:solidFill>
              </a:rPr>
              <a:t>LA SALUD PÚBLICA </a:t>
            </a:r>
          </a:p>
        </p:txBody>
      </p:sp>
    </p:spTree>
    <p:extLst>
      <p:ext uri="{BB962C8B-B14F-4D97-AF65-F5344CB8AC3E}">
        <p14:creationId xmlns:p14="http://schemas.microsoft.com/office/powerpoint/2010/main" val="365854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87193728-71F8-1FD6-7CF3-A8ACC75F5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FAB671DA-7427-E06B-25A5-8D5771184A6B}"/>
              </a:ext>
            </a:extLst>
          </p:cNvPr>
          <p:cNvSpPr txBox="1"/>
          <p:nvPr/>
        </p:nvSpPr>
        <p:spPr>
          <a:xfrm>
            <a:off x="995423" y="231150"/>
            <a:ext cx="102551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s-EC" sz="2800" dirty="0">
                <a:solidFill>
                  <a:srgbClr val="32266B"/>
                </a:solidFill>
              </a:rPr>
              <a:t>Antecedentes</a:t>
            </a:r>
            <a:endParaRPr lang="es-EC" sz="2800" b="0" i="0" u="none" strike="noStrike" cap="none" dirty="0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320557-996A-1661-A109-66A48E84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23" y="754330"/>
            <a:ext cx="9882488" cy="50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3803924" y="346896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MX" sz="2800" b="0" i="0" u="none" strike="noStrike" cap="none" dirty="0">
                <a:solidFill>
                  <a:srgbClr val="32266B"/>
                </a:solidFill>
                <a:sym typeface="Arial"/>
              </a:rPr>
              <a:t>Implementación del proyecto </a:t>
            </a:r>
            <a:endParaRPr sz="2800" b="0" i="0" u="none" strike="noStrike" cap="none" dirty="0">
              <a:solidFill>
                <a:srgbClr val="32266B"/>
              </a:solidFill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F7556F-4322-9C5E-0258-12E15262C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1038225"/>
            <a:ext cx="92773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65F1ED59-EAA4-2F65-D5A8-7233C413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8EEDCE6E-70F8-EF76-2FB2-4C503AAD673C}"/>
              </a:ext>
            </a:extLst>
          </p:cNvPr>
          <p:cNvSpPr txBox="1"/>
          <p:nvPr/>
        </p:nvSpPr>
        <p:spPr>
          <a:xfrm>
            <a:off x="2785352" y="242725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s-EC" sz="2800" dirty="0">
                <a:solidFill>
                  <a:srgbClr val="322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 </a:t>
            </a:r>
            <a:endParaRPr sz="2800" b="0" i="0" u="none" strike="noStrike" cap="none" dirty="0">
              <a:solidFill>
                <a:srgbClr val="32266B"/>
              </a:solidFill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213D0E-30EC-D526-8020-922FF037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3" y="765905"/>
            <a:ext cx="10327150" cy="50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1B6B6D68-EF6F-4F69-79A6-C75738F5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83A49E6E-1C6E-2998-E729-2AAAB9F88EE0}"/>
              </a:ext>
            </a:extLst>
          </p:cNvPr>
          <p:cNvSpPr txBox="1"/>
          <p:nvPr/>
        </p:nvSpPr>
        <p:spPr>
          <a:xfrm>
            <a:off x="4556278" y="312174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MX" sz="2800" b="0" i="0" u="none" strike="noStrike" cap="none" dirty="0">
                <a:solidFill>
                  <a:srgbClr val="32266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lang="es-EC" sz="2800" b="0" i="0" u="none" strike="noStrike" cap="none" dirty="0" err="1">
                <a:solidFill>
                  <a:srgbClr val="32266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alento</a:t>
            </a:r>
            <a:r>
              <a:rPr lang="es-EC" sz="2800" b="0" i="0" u="none" strike="noStrike" cap="none" dirty="0">
                <a:solidFill>
                  <a:srgbClr val="32266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humano </a:t>
            </a:r>
            <a:endParaRPr sz="2800" b="0" i="0" u="none" strike="noStrike" cap="none" dirty="0">
              <a:solidFill>
                <a:srgbClr val="32266B"/>
              </a:solidFill>
              <a:sym typeface="Arial"/>
            </a:endParaRPr>
          </a:p>
        </p:txBody>
      </p:sp>
      <p:pic>
        <p:nvPicPr>
          <p:cNvPr id="2" name="Grafik 4">
            <a:extLst>
              <a:ext uri="{FF2B5EF4-FFF2-40B4-BE49-F238E27FC236}">
                <a16:creationId xmlns:a16="http://schemas.microsoft.com/office/drawing/2014/main" id="{5F93E91D-F3C4-7C9D-90C4-D24054A79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72" y="2091381"/>
            <a:ext cx="2577356" cy="36054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77E594-8883-A54F-AF8B-DFCE20FA336A}"/>
              </a:ext>
            </a:extLst>
          </p:cNvPr>
          <p:cNvSpPr txBox="1"/>
          <p:nvPr/>
        </p:nvSpPr>
        <p:spPr>
          <a:xfrm>
            <a:off x="497711" y="1063691"/>
            <a:ext cx="10995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Cuenta con 2 profesionales Capacitados en “Buenas prácticas y procedimientos microbiológicas y de virología dentro del laboratorio BSL2-3”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9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D188ABBF-9D3D-4869-2E2E-03836368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DA8B4A4F-832B-4E35-3FAD-2B5677DB9EDB}"/>
              </a:ext>
            </a:extLst>
          </p:cNvPr>
          <p:cNvSpPr txBox="1"/>
          <p:nvPr/>
        </p:nvSpPr>
        <p:spPr>
          <a:xfrm>
            <a:off x="3560856" y="416344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s-EC" sz="2800" b="1" dirty="0">
                <a:solidFill>
                  <a:srgbClr val="322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PORTAFOLIO DE SERVICIO</a:t>
            </a:r>
            <a:endParaRPr sz="2800" b="1" i="0" u="none" strike="noStrike" cap="none" dirty="0">
              <a:solidFill>
                <a:srgbClr val="32266B"/>
              </a:solidFill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16EEFEC-65BB-B6E0-A5D8-30FF73F86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382441"/>
              </p:ext>
            </p:extLst>
          </p:nvPr>
        </p:nvGraphicFramePr>
        <p:xfrm>
          <a:off x="810228" y="1367848"/>
          <a:ext cx="11065397" cy="41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084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38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189</Words>
  <Application>Microsoft Office PowerPoint</Application>
  <PresentationFormat>Panorámica</PresentationFormat>
  <Paragraphs>24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usuario</cp:lastModifiedBy>
  <cp:revision>66</cp:revision>
  <dcterms:created xsi:type="dcterms:W3CDTF">2021-05-27T23:45:58Z</dcterms:created>
  <dcterms:modified xsi:type="dcterms:W3CDTF">2024-10-08T14:35:22Z</dcterms:modified>
</cp:coreProperties>
</file>